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25973-FB60-48B0-87D0-E6BD9EDF28D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99711-A3A7-43E5-A308-609ABDB67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78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baseline="0" dirty="0" smtClean="0"/>
              <a:t> speech.</a:t>
            </a:r>
            <a:br>
              <a:rPr lang="nl-NL" baseline="0" dirty="0" smtClean="0"/>
            </a:br>
            <a:r>
              <a:rPr lang="nl-NL" baseline="0" dirty="0" smtClean="0"/>
              <a:t>Monologue is </a:t>
            </a:r>
            <a:r>
              <a:rPr lang="nl-NL" baseline="0" dirty="0" err="1" smtClean="0"/>
              <a:t>thoughts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said</a:t>
            </a:r>
            <a:r>
              <a:rPr lang="nl-NL" baseline="0" dirty="0" smtClean="0"/>
              <a:t> out </a:t>
            </a:r>
            <a:r>
              <a:rPr lang="nl-NL" baseline="0" dirty="0" err="1" smtClean="0"/>
              <a:t>loud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not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specifically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meant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anyone</a:t>
            </a:r>
            <a:r>
              <a:rPr lang="nl-NL" baseline="0" dirty="0" smtClean="0"/>
              <a:t>.</a:t>
            </a:r>
            <a:br>
              <a:rPr lang="nl-NL" baseline="0" dirty="0" smtClean="0"/>
            </a:br>
            <a:r>
              <a:rPr lang="nl-NL" baseline="0" dirty="0" smtClean="0"/>
              <a:t>Speech is </a:t>
            </a:r>
            <a:r>
              <a:rPr lang="nl-NL" baseline="0" dirty="0" err="1" smtClean="0"/>
              <a:t>meant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certain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99711-A3A7-43E5-A308-609ABDB67F2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41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Inner </a:t>
            </a:r>
            <a:r>
              <a:rPr lang="nl-NL" dirty="0" err="1" smtClean="0"/>
              <a:t>monologues</a:t>
            </a:r>
            <a:r>
              <a:rPr lang="nl-NL" dirty="0" smtClean="0"/>
              <a:t> are </a:t>
            </a:r>
            <a:r>
              <a:rPr lang="nl-NL" dirty="0" err="1" smtClean="0"/>
              <a:t>very</a:t>
            </a:r>
            <a:r>
              <a:rPr lang="nl-NL" dirty="0" smtClean="0"/>
              <a:t> common in </a:t>
            </a:r>
            <a:r>
              <a:rPr lang="nl-NL" dirty="0" err="1" smtClean="0"/>
              <a:t>plays</a:t>
            </a:r>
            <a:r>
              <a:rPr lang="nl-NL" dirty="0" smtClean="0"/>
              <a:t>. Films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voice</a:t>
            </a:r>
            <a:r>
              <a:rPr lang="nl-NL" baseline="0" dirty="0" smtClean="0"/>
              <a:t> overs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99711-A3A7-43E5-A308-609ABDB67F2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Works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better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subtitles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099711-A3A7-43E5-A308-609ABDB67F2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6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YfqtkqVne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MQJPsZsL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Lesson</a:t>
            </a:r>
            <a:r>
              <a:rPr lang="nl-NL" dirty="0" smtClean="0"/>
              <a:t> 9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Monologue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0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Monologue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I</a:t>
            </a:r>
            <a:r>
              <a:rPr lang="en-GB" sz="3200" dirty="0" smtClean="0"/>
              <a:t>s </a:t>
            </a:r>
            <a:r>
              <a:rPr lang="en-GB" sz="3200" dirty="0"/>
              <a:t>a speech presented by a single character, most often to express their mental thoughts aloud, though sometimes also to directly address another character or the audience.</a:t>
            </a:r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83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Different kinds of monologue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02" y="2556932"/>
            <a:ext cx="9886405" cy="3318936"/>
          </a:xfrm>
        </p:spPr>
        <p:txBody>
          <a:bodyPr/>
          <a:lstStyle/>
          <a:p>
            <a:r>
              <a:rPr lang="nl-NL" dirty="0" err="1" smtClean="0"/>
              <a:t>Interior</a:t>
            </a:r>
            <a:r>
              <a:rPr lang="nl-NL" dirty="0" smtClean="0"/>
              <a:t> (</a:t>
            </a:r>
            <a:r>
              <a:rPr lang="nl-NL" dirty="0" err="1" smtClean="0"/>
              <a:t>inner</a:t>
            </a:r>
            <a:r>
              <a:rPr lang="nl-NL" dirty="0" smtClean="0"/>
              <a:t>) </a:t>
            </a:r>
            <a:r>
              <a:rPr lang="nl-NL" dirty="0" smtClean="0"/>
              <a:t>monologue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a character externalizing their thoughts so that the audience can witness experiences that would otherwise be mostly internal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Dramatic monologue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one character speaking to another character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Active monologue </a:t>
            </a:r>
            <a:r>
              <a:rPr lang="en-US" dirty="0" smtClean="0">
                <a:sym typeface="Wingdings" panose="05000000000000000000" pitchFamily="2" charset="2"/>
              </a:rPr>
              <a:t> used to achieve a clear goal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Narrative monologue  telling a story (often in past tense)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4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Inner monologue</a:t>
            </a:r>
            <a:endParaRPr lang="nl-NL" dirty="0"/>
          </a:p>
        </p:txBody>
      </p:sp>
      <p:pic>
        <p:nvPicPr>
          <p:cNvPr id="4" name="1YfqtkqVne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34788" y="2621643"/>
            <a:ext cx="5669281" cy="31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Seth </a:t>
            </a:r>
            <a:r>
              <a:rPr lang="nl-NL" dirty="0" err="1" smtClean="0"/>
              <a:t>Meyer’s</a:t>
            </a:r>
            <a:r>
              <a:rPr lang="nl-NL" dirty="0" smtClean="0"/>
              <a:t> 2018 Golden Globes monologue</a:t>
            </a:r>
            <a:endParaRPr lang="nl-NL" dirty="0"/>
          </a:p>
        </p:txBody>
      </p:sp>
      <p:pic>
        <p:nvPicPr>
          <p:cNvPr id="4" name="bMQJPsZsL0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3305" y="2495005"/>
            <a:ext cx="6625390" cy="372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Exercise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Work</a:t>
            </a:r>
            <a:r>
              <a:rPr lang="nl-NL" dirty="0" smtClean="0"/>
              <a:t> on / Finish slam </a:t>
            </a:r>
            <a:r>
              <a:rPr lang="nl-NL" dirty="0" err="1" smtClean="0"/>
              <a:t>poem</a:t>
            </a:r>
            <a:endParaRPr lang="nl-NL" dirty="0" smtClean="0"/>
          </a:p>
          <a:p>
            <a:r>
              <a:rPr lang="nl-NL" dirty="0" err="1" smtClean="0"/>
              <a:t>Find</a:t>
            </a:r>
            <a:r>
              <a:rPr lang="nl-NL" dirty="0" smtClean="0"/>
              <a:t> a </a:t>
            </a:r>
            <a:r>
              <a:rPr lang="nl-NL" dirty="0" err="1" smtClean="0"/>
              <a:t>poem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Internet (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could</a:t>
            </a:r>
            <a:r>
              <a:rPr lang="nl-NL" dirty="0" smtClean="0"/>
              <a:t> google ‘100 best </a:t>
            </a:r>
            <a:r>
              <a:rPr lang="nl-NL" dirty="0" err="1" smtClean="0"/>
              <a:t>poems</a:t>
            </a:r>
            <a:r>
              <a:rPr lang="nl-NL" dirty="0" smtClean="0"/>
              <a:t>’)</a:t>
            </a:r>
          </a:p>
          <a:p>
            <a:r>
              <a:rPr lang="nl-NL" dirty="0" err="1" smtClean="0"/>
              <a:t>Try</a:t>
            </a:r>
            <a:r>
              <a:rPr lang="nl-NL" dirty="0" smtClean="0"/>
              <a:t> </a:t>
            </a:r>
            <a:r>
              <a:rPr lang="nl-NL" dirty="0" err="1" smtClean="0"/>
              <a:t>analysing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poems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6 steps of </a:t>
            </a:r>
            <a:r>
              <a:rPr lang="nl-NL" dirty="0" err="1" smtClean="0"/>
              <a:t>analysing</a:t>
            </a:r>
            <a:r>
              <a:rPr lang="nl-NL" dirty="0" smtClean="0"/>
              <a:t> a </a:t>
            </a:r>
            <a:r>
              <a:rPr lang="nl-NL" dirty="0" err="1" smtClean="0"/>
              <a:t>poem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glossary</a:t>
            </a:r>
            <a:endParaRPr lang="nl-NL" dirty="0" smtClean="0"/>
          </a:p>
          <a:p>
            <a:pPr lvl="2"/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first </a:t>
            </a:r>
            <a:r>
              <a:rPr lang="nl-NL" dirty="0" err="1" smtClean="0"/>
              <a:t>ppt</a:t>
            </a:r>
            <a:r>
              <a:rPr lang="nl-NL" dirty="0" smtClean="0"/>
              <a:t>.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poetry</a:t>
            </a:r>
            <a:r>
              <a:rPr lang="nl-NL" smtClean="0"/>
              <a:t> as well.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5099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179</Words>
  <Application>Microsoft Office PowerPoint</Application>
  <PresentationFormat>Breedbeeld</PresentationFormat>
  <Paragraphs>22</Paragraphs>
  <Slides>6</Slides>
  <Notes>3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Organisch</vt:lpstr>
      <vt:lpstr>Lesson 9</vt:lpstr>
      <vt:lpstr>Monologue </vt:lpstr>
      <vt:lpstr>Different kinds of monologue</vt:lpstr>
      <vt:lpstr>Inner monologue</vt:lpstr>
      <vt:lpstr>Seth Meyer’s 2018 Golden Globes monologue</vt:lpstr>
      <vt:lpstr>Exercise</vt:lpstr>
    </vt:vector>
  </TitlesOfParts>
  <Company>Ons Middelbaar Onderwijs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9</dc:title>
  <dc:creator>Gebruiker</dc:creator>
  <cp:lastModifiedBy>Geers, Noortje</cp:lastModifiedBy>
  <cp:revision>8</cp:revision>
  <dcterms:created xsi:type="dcterms:W3CDTF">2018-02-27T08:33:46Z</dcterms:created>
  <dcterms:modified xsi:type="dcterms:W3CDTF">2019-05-20T08:03:50Z</dcterms:modified>
</cp:coreProperties>
</file>